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0075A-1160-460D-8363-BD723EB595E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2D02A-BD49-4C14-9A7F-8DD48094F6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5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4EBAA-3589-05C0-5B5A-539A6F30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B949AF-A65A-6820-7949-533542984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25D023-C15A-0168-EEE5-F54D6BB32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53B29-5CF7-808D-CAC8-0531C453D0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AE9A5-6563-4811-8E55-CBF6C95549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20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008D-EE0D-BFBA-A307-37EF68DB8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A4A00B-F8BF-A0FB-AD6F-F9992783C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B1D16-C549-64C6-5AD9-39381FF22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556AA-CD17-290C-3995-772F67A5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FF5EC-183F-0E68-97C1-12BB05CDA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90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EE24-63C7-9693-86B8-AE8D5C096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AF5A9-DC27-ADAE-2F8D-94EE38C98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2D3D5-A733-ED1D-3476-239E63C2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EB4C9-5D96-D9B5-9A0F-15F0F62AF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3475F-AFCC-88B8-15B5-57CD38F1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69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ED6A7-0AA9-2E44-0BE9-0C5D4329F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B292F0-0F94-6F9A-A897-7A5ECFFE9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CFC05-9E2E-15D4-04BA-7215B4AE7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B6E28-39F4-A5F4-17E0-74A4225CA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18DC7-A378-1D10-488B-5530B1F1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91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60DF-709C-6E4F-1EC8-82A6E1C7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7D351-C395-5BD2-CC5B-0D7A2CC5F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8C039-11A3-55B4-5178-E0C87AE3A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12193-86A1-28CF-64E1-8E4B77F6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7AAAB-6C3A-3A8A-E78B-B87B020C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29A64-3C1A-BD42-463F-1A82B5CB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73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0B46A-8A5A-D5A2-A2CF-AC3EC39FD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78E0E-9865-F1F5-ADE2-770E70507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4F9FC-11B1-55F1-2CAD-61434D3E0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821F5-BE06-0673-C4EE-CDC65CFA5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925B72-193D-A02C-CAE1-DAED6493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046ACA-7457-708A-49A8-FE9F0D9C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F65898-9C4C-203D-149E-44F5ECAB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F83C1-48F7-4FA6-3B59-E7CBE26D0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3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11AA-9266-4470-ABB5-DC632AAFE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0B1CE-DB4D-CEEE-508C-BF55D79BE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86E41-40E1-7E9F-2B2C-501D4BBB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B8745-A2F9-9267-28A6-A5553560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43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65CBB2-1EC8-0DAA-0758-0AA6B57B9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72FC5-43BD-03DC-54AB-BAC4369A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60DC7-BF61-B385-A87F-F48D82C92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07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8CD70-8355-6F1B-F0DE-4E2C48EA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70CAA-5A8D-2CB7-96A4-31A228A68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B4279-91F8-6406-CBC2-0954DA0DD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AC1A7-2063-EAE5-3277-C6CE3C1A0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79129-2043-FB00-CE79-18922C13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60BC9-95FD-BD5E-0C1E-D6C3E0BE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05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00456-2B4C-71CF-FE67-2D5D293E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6CD19D-069E-6F0E-A43E-28F36D4288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E3182-6A94-09D7-4FEA-D06A59950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30855-A658-E192-8A2B-9F4F10F7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E77150-A562-CA39-7804-5492D70C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2038A-97CD-8563-6C0D-68DA9E3D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1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9C72-823F-34E4-C291-6B2E1B86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5AC408-D547-BEE0-978A-CD58E188E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4215C-5391-0176-54D8-0557A21A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8E542-F575-0155-0031-EBF5C606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BA42A-FDD6-AA3F-ECC2-BF985F6BC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75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7D96B7-988A-43CB-D0B8-C272B3C92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B7ED5B-7A61-2186-F515-37A8A14B0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025AF-232E-1321-ED2F-C076105C6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85625-360F-85C1-417B-F875F7E0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F56CC-A567-7D74-F520-901693529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8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4EC975-5E0E-BDC4-A934-1376CB027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1E7DD-10B6-D380-FF3E-0310DAC57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6061C-69B1-4960-7D87-E43503B81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88D8A-AC40-410D-8167-CFF06B59088A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260B2-8E6C-0EF2-C153-E77555AD9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918C4-3A09-8777-2BF8-C806B0C30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22A97-51FB-4A14-964D-8D28CE1896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70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raph.org.uk/photo/1063076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awpixel.com/search/solar%20panel%20house?page=1&amp;path=_topics&amp;sort=curated" TargetMode="External"/><Relationship Id="rId5" Type="http://schemas.openxmlformats.org/officeDocument/2006/relationships/image" Target="../media/image2.jpg"/><Relationship Id="rId10" Type="http://schemas.openxmlformats.org/officeDocument/2006/relationships/image" Target="../media/image4.png"/><Relationship Id="rId4" Type="http://schemas.openxmlformats.org/officeDocument/2006/relationships/hyperlink" Target="https://www.cde.ual.es/la-energia-renovable-en-europa/" TargetMode="External"/><Relationship Id="rId9" Type="http://schemas.openxmlformats.org/officeDocument/2006/relationships/hyperlink" Target="https://www.rancholabs.com/post/wind-powered-led-build-your-own-windmill-proje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9000"/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1F239F-BCC8-41B2-C48A-8559EF21C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0BB19-A10B-A5DB-9E46-68C713F055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20" y="99808"/>
            <a:ext cx="8603226" cy="917115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Oak Class Home Learning</a:t>
            </a:r>
            <a:br>
              <a:rPr lang="en-GB" sz="2400" dirty="0"/>
            </a:br>
            <a:r>
              <a:rPr lang="en-GB" sz="2400" dirty="0"/>
              <a:t>Our topic this term is ‘Natural Resources.”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0AA4F8-130C-88F6-152E-31B2574CAA62}"/>
              </a:ext>
            </a:extLst>
          </p:cNvPr>
          <p:cNvSpPr txBox="1"/>
          <p:nvPr/>
        </p:nvSpPr>
        <p:spPr>
          <a:xfrm>
            <a:off x="127820" y="3370854"/>
            <a:ext cx="3854245" cy="33873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Where does our area get its power?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Write a list of all the types of energy that are used in the area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exend"/>
              <a:buChar char="●"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Where they are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exend"/>
              <a:buChar char="●"/>
            </a:pPr>
            <a:r>
              <a:rPr lang="en-GB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What they provide. </a:t>
            </a:r>
            <a:endParaRPr lang="en-GB" sz="1800" dirty="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exend"/>
              <a:buChar char="●"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Which are renewable sources.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exend"/>
              <a:buChar char="●"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How could we improve our power providers.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exend"/>
              <a:buChar char="●"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anything else that you could discover.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415A55-D54F-FC4F-1700-B0E414ED842F}"/>
              </a:ext>
            </a:extLst>
          </p:cNvPr>
          <p:cNvSpPr txBox="1"/>
          <p:nvPr/>
        </p:nvSpPr>
        <p:spPr>
          <a:xfrm>
            <a:off x="8337756" y="99808"/>
            <a:ext cx="3510116" cy="19849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Research </a:t>
            </a:r>
            <a:r>
              <a:rPr lang="en-GB" b="1" u="sng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about the Boston Fishing Fleet</a:t>
            </a:r>
            <a:r>
              <a:rPr lang="en-GB" sz="1800" b="1" u="sng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? </a:t>
            </a:r>
            <a:endParaRPr lang="en-GB" b="1" u="sng" dirty="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Ideas could be to answer…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How many Boats they have?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What types of fish they catch?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Where they go?</a:t>
            </a:r>
            <a:endParaRPr lang="en-GB" sz="1800" dirty="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D2667C-5F60-8768-592D-B15BB1A8675D}"/>
              </a:ext>
            </a:extLst>
          </p:cNvPr>
          <p:cNvSpPr txBox="1"/>
          <p:nvPr/>
        </p:nvSpPr>
        <p:spPr>
          <a:xfrm>
            <a:off x="4349468" y="1092259"/>
            <a:ext cx="3493063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Britannic Bold" panose="020B0903060703020204" pitchFamily="34" charset="0"/>
              </a:rPr>
              <a:t>Make a poster about renewable energy.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24625F-4D3F-2D7F-72D9-26CD22F5C708}"/>
              </a:ext>
            </a:extLst>
          </p:cNvPr>
          <p:cNvSpPr txBox="1"/>
          <p:nvPr/>
        </p:nvSpPr>
        <p:spPr>
          <a:xfrm>
            <a:off x="8337756" y="2243294"/>
            <a:ext cx="349306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Make a windmill that lights a bulb!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CA6170-CDA8-35EE-5FDE-EE647708766D}"/>
              </a:ext>
            </a:extLst>
          </p:cNvPr>
          <p:cNvSpPr txBox="1"/>
          <p:nvPr/>
        </p:nvSpPr>
        <p:spPr>
          <a:xfrm>
            <a:off x="4557170" y="5161342"/>
            <a:ext cx="349306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masis MT Pro Black" panose="02040A04050005020304" pitchFamily="18" charset="0"/>
              </a:rPr>
              <a:t>Design an energy saving house using different 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538FAD-059F-6443-1BF9-A07F2325B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27819" y="956400"/>
            <a:ext cx="3911137" cy="1984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566307-41D6-D93E-9E1A-13EABA213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193377" y="1964384"/>
            <a:ext cx="4019627" cy="30147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C3984A-55DF-0D3B-90AD-4D70C0DD9CC1}"/>
              </a:ext>
            </a:extLst>
          </p:cNvPr>
          <p:cNvSpPr txBox="1"/>
          <p:nvPr/>
        </p:nvSpPr>
        <p:spPr>
          <a:xfrm>
            <a:off x="8625338" y="6038505"/>
            <a:ext cx="3059129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>
                <a:hlinkClick r:id="rId9"/>
              </a:rPr>
              <a:t>Wind-Powered LED: Build Your Own Windmill Project!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2C15F4-26B0-2191-B7DB-159ABD3A20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1888" y="3756926"/>
            <a:ext cx="2304797" cy="218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82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</Words>
  <Application>Microsoft Office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Amasis MT Pro Black</vt:lpstr>
      <vt:lpstr>Aptos</vt:lpstr>
      <vt:lpstr>Aptos Display</vt:lpstr>
      <vt:lpstr>Arial</vt:lpstr>
      <vt:lpstr>Britannic Bold</vt:lpstr>
      <vt:lpstr>Lexend</vt:lpstr>
      <vt:lpstr>Office Theme</vt:lpstr>
      <vt:lpstr>Oak Class Home Learning Our topic this term is ‘Natural Resources.”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Dean Fitzgerald [WPA] [STAFF]</dc:creator>
  <cp:lastModifiedBy>Dean Fitzgerald [WPA] [STAFF]</cp:lastModifiedBy>
  <cp:revision>1</cp:revision>
  <dcterms:created xsi:type="dcterms:W3CDTF">2026-09-02T14:19:14Z</dcterms:created>
  <dcterms:modified xsi:type="dcterms:W3CDTF">2026-09-02T14:20:31Z</dcterms:modified>
</cp:coreProperties>
</file>