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11F428-1581-42C4-A5B1-3F13397BF4F0}" v="13" dt="2026-06-04T06:24:55.9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E2566-35DB-44A0-B772-AFA63ED95EEC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AE9A5-6563-4811-8E55-CBF6C9554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7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AE9A5-6563-4811-8E55-CBF6C955492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95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C093-CB65-0B56-1F14-12942F567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2FCEF-4CA8-5E28-4CD0-76C079DA9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A7656-0EE8-065C-E4F9-A5DF2126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441E-6357-4434-A7C0-840DB024F596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0CF04-2B08-185D-D629-C67A2AFC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6F3F2-1329-256B-3344-1E04E4B4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C8E5-C34E-4BA6-A2AF-22C77CD91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23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BEBF-03C2-C2B3-BC99-419626248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8B14B-871E-690F-9AA9-425E7170F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9D067-1B41-1CF0-5892-C781AA4D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441E-6357-4434-A7C0-840DB024F596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27307-2389-3AE9-1BEB-65432AF6A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7D427-7812-C940-2C18-29CC43FA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C8E5-C34E-4BA6-A2AF-22C77CD91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03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76E03E-16D7-F6D7-BB05-F3417BD377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BD388-49F1-35DB-D7AE-A77088BE8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6B7D3-83E4-FC9A-8957-81DB71878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441E-6357-4434-A7C0-840DB024F596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72727-0E71-1A58-DE10-7A7A6E6C9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FC235-1028-2855-CCF9-C7CBD51F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C8E5-C34E-4BA6-A2AF-22C77CD91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38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9732A-69CB-67DF-F1CD-153D5F92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248EB-5171-8AE4-6C8D-B0705DACF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2C09D-C351-3E23-CAAD-F1F6E090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441E-6357-4434-A7C0-840DB024F596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E3993-7202-6FB4-C708-8D210FCB2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2772D-2D14-110D-586B-A116E2B8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C8E5-C34E-4BA6-A2AF-22C77CD91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3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1C104-92A1-EDE8-40F3-612CA2C9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A1051-B158-2C11-32AF-E2FABC8D0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82CCC-9D77-2E7C-A4B0-EA07AD60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441E-6357-4434-A7C0-840DB024F596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597C9-ADDF-BF9E-4996-7676CD9D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61165-C5E8-9AB3-FE92-53E18E082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C8E5-C34E-4BA6-A2AF-22C77CD91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7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5073-676E-2DA1-674E-0D9DA37B3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C5649-14F5-8593-316C-8AC1F8CD6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75165-2FC3-3B98-B58F-9663FDDBA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38752-61A8-65EB-52BF-960C1DDA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441E-6357-4434-A7C0-840DB024F596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BA8BF-8E4A-D0ED-7B88-FBAE2215D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E96FF-88D9-A6D1-CBDA-D60B0716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C8E5-C34E-4BA6-A2AF-22C77CD91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61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2ECC-65CC-0BD1-2195-C840AE2B7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9E2C0-1C7B-508D-9FB5-F23581629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2205E-9C22-BBAA-DCD9-3D02578CF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650B2C-1D5F-49EE-6849-6882ADB8F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E9E52-9451-8C35-6E4F-D6B0E630B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5A0FC6-2B86-4EC7-41CD-942EBF36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441E-6357-4434-A7C0-840DB024F596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F6969-831B-5EB7-166D-79CA59D7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3E470-597A-CA5A-2004-FB9159DF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C8E5-C34E-4BA6-A2AF-22C77CD91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50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A14C-0183-44B8-D955-48FCACF7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CCCDA7-9511-90BB-CE8A-AE24D8394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441E-6357-4434-A7C0-840DB024F596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191FB-4087-8336-7C09-E4040E052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7FCCD-E276-15A5-CB2E-F22B1A02B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C8E5-C34E-4BA6-A2AF-22C77CD91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03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15AE31-D196-6B0F-9FF3-28361935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441E-6357-4434-A7C0-840DB024F596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4DC1EA-7D30-3ED2-333B-7FB23934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AA2EE-7829-83F7-D7F7-BB90F119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C8E5-C34E-4BA6-A2AF-22C77CD91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06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FB566-013E-E72B-BCF1-96F461B9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3C623-E8B1-AFB2-B0A2-0D31ED158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7233D-C99B-A28A-E51F-BB77CA9CF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DB542-87A5-6B68-C92B-6AD05B4E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441E-6357-4434-A7C0-840DB024F596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93CE2-A7EA-3AC3-E27F-0CA6141C7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8B052-2522-B266-530C-7A4C76FB9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C8E5-C34E-4BA6-A2AF-22C77CD91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60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D5E1-8D49-6FFC-FBBC-F4E239B57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0A9047-FC22-DC69-8D19-4580880AD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E888B-9806-F887-B1B6-EF69F0708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6120D-BCF9-336E-DBA6-26B9CE056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441E-6357-4434-A7C0-840DB024F596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C6C22-CE5D-3789-592C-174AD0AA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8956D-79D5-3E94-EB8E-62915B6C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C8E5-C34E-4BA6-A2AF-22C77CD91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80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history.stackexchange.com/questions/30970/how-tight-were-shield-walls-in-saxon-england/30982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2F4036-DCD6-024C-9B56-962B25BCB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21DA4-AE28-B518-6844-F98273381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9F054-5AAB-CC6C-6B2A-96C7E9216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63441E-6357-4434-A7C0-840DB024F596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04DF4-11C4-50CF-FBC2-DEE8DC71E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D5BD7-5A83-2D82-9C28-3BDDB0E18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73C8E5-C34E-4BA6-A2AF-22C77CD91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45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Board+Games&amp;sca_esv=5230b4c598b5ac93&amp;source=hp&amp;ei=QvHlabTuC6aXhbIP0_y_4Qo&amp;iflsig=AFdpzrgAAAAAaeX_UljsH-5L9M4O9rZ1TSjn2XsTpKfA&amp;ved=2ahUKEwjvwam6jvyTAxV6T6QEHd4iKyUQgK4QegQICRAD&amp;uact=5&amp;oq=anglo+saxons+fun+tasks+ks2&amp;gs_lp=Egdnd3Mtd2l6IhphbmdsbyBzYXhvbnMgZnVuIHRhc2tzIGtzMjIFECEYnwUyBRAhGJ8FMgUQIRifBTIFECEYnwUyBRAhGJ8FMgUQIRifBTIFECEYnwUyBRAhGJ8FMgUQIRifBTIFECEYnwVI46wCUM2lAVj7qQJwBHgAkAEAmAGYAaABgxOqAQQyOC4yuAEDyAEA-AEBmAIioALME6gCCsICChAAGAMYjwEY6gLCAgoQLhgDGI8BGOoCwgIOEC4YgAQYsQMYxwEY0QPCAhEQLhiABBixAxiDARjHARjRA8ICCBAAGIAEGLEDwgILEC4YgAQYxwEY0QPCAgsQABiABBixAxiDAcICCxAuGIAEGLEDGIMBwgIOEC4YgAQYigUYsQMYgwHCAggQLhiABBixA8ICERAuGIMBGMcBGLEDGNEDGIAEwgILEC4YgwEYsQMYgATCAg4QABiABBiKBRixAxiDAcICDhAuGMcBGLEDGNEDGIAEwgIIEC4YsQMYgATCAg4QLhiABBixAxjHARivAcICDhAuGK8BGMcBGLEDGIAEwgIFEAAYgATCAgsQLhiABBjHARivAcICEBAuGIAEGMcBGK8BGI4FGArCAg4QLhiABBjHARivARiOBcICBRAuGIAEwgIGEAAYFhgewgIIEAAYFhgeGArCAgsQABiABBiKBRiGA8ICBRAhGKABwgIFEAAY7wXCAggQABiABBiiBJgDA_EFe8gr-x8tMlnxBet9f6EA3INSkgcEMzEuM6AHhMcCsgcEMjcuM7gHxBPCBwY3LjI2LjHIByqACAE&amp;sclient=gws-wiz&amp;safe=active&amp;mstk=AUtExfCohEKx4KbTQtQiSGa0dCqiFoCnAGPZtO-o0Ci1Z-okzka-Qzwubdq-84ymO-5Eu-ANKnyJQWe9R0O6ZTDm14AV8kXai3tMxPL4FQequpI4A3B6faua0OxFt-3JeqVwZG0&amp;csui=3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hyperlink" Target="https://www.google.com/search?q=Rune+Bookmarks&amp;sca_esv=5230b4c598b5ac93&amp;source=hp&amp;ei=QvHlabTuC6aXhbIP0_y_4Qo&amp;iflsig=AFdpzrgAAAAAaeX_UljsH-5L9M4O9rZ1TSjn2XsTpKfA&amp;ved=2ahUKEwjvwam6jvyTAxV6T6QEHd4iKyUQgK4QegQIBBAB&amp;uact=5&amp;oq=anglo+saxons+fun+tasks+ks2&amp;gs_lp=Egdnd3Mtd2l6IhphbmdsbyBzYXhvbnMgZnVuIHRhc2tzIGtzMjIFECEYnwUyBRAhGJ8FMgUQIRifBTIFECEYnwUyBRAhGJ8FMgUQIRifBTIFECEYnwUyBRAhGJ8FMgUQIRifBTIFECEYnwVI46wCUM2lAVj7qQJwBHgAkAEAmAGYAaABgxOqAQQyOC4yuAEDyAEA-AEBmAIioALME6gCCsICChAAGAMYjwEY6gLCAgoQLhgDGI8BGOoCwgIOEC4YgAQYsQMYxwEY0QPCAhEQLhiABBixAxiDARjHARjRA8ICCBAAGIAEGLEDwgILEC4YgAQYxwEY0QPCAgsQABiABBixAxiDAcICCxAuGIAEGLEDGIMBwgIOEC4YgAQYigUYsQMYgwHCAggQLhiABBixA8ICERAuGIMBGMcBGLEDGNEDGIAEwgILEC4YgwEYsQMYgATCAg4QABiABBiKBRixAxiDAcICDhAuGMcBGLEDGNEDGIAEwgIIEC4YsQMYgATCAg4QLhiABBixAxjHARivAcICDhAuGK8BGMcBGLEDGIAEwgIFEAAYgATCAgsQLhiABBjHARivAcICEBAuGIAEGMcBGK8BGI4FGArCAg4QLhiABBjHARivARiOBcICBRAuGIAEwgIGEAAYFhgewgIIEAAYFhgeGArCAgsQABiABBiKBRiGA8ICBRAhGKABwgIFEAAY7wXCAggQABiABBiiBJgDA_EFe8gr-x8tMlnxBet9f6EA3INSkgcEMzEuM6AHhMcCsgcEMjcuM7gHxBPCBwY3LjI2LjHIByqACAE&amp;sclient=gws-wiz&amp;safe=active&amp;mstk=AUtExfCohEKx4KbTQtQiSGa0dCqiFoCnAGPZtO-o0Ci1Z-okzka-Qzwubdq-84ymO-5Eu-ANKnyJQWe9R0O6ZTDm14AV8kXai3tMxPL4FQequpI4A3B6faua0OxFt-3JeqVwZG0&amp;csui=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google.com/url?sa=i&amp;source=web&amp;rct=j&amp;url=https://www.youtube.com/watch?v%3DyDnf-ZS1FLs&amp;ved=2ahUKEwjvwam6jvyTAxV6T6QEHd4iKyUQy_kOegQIBxAC&amp;opi=89978449&amp;cd&amp;psig=AOvVaw2QXv4j4MU-M3r8mmOzuIcY&amp;ust=1776763631944000" TargetMode="External"/><Relationship Id="rId10" Type="http://schemas.openxmlformats.org/officeDocument/2006/relationships/hyperlink" Target="https://www.google.com/search?q=Time-Travel+Diary&amp;sca_esv=5230b4c598b5ac93&amp;source=hp&amp;ei=QvHlabTuC6aXhbIP0_y_4Qo&amp;iflsig=AFdpzrgAAAAAaeX_UljsH-5L9M4O9rZ1TSjn2XsTpKfA&amp;ved=2ahUKEwjvwam6jvyTAxV6T6QEHd4iKyUQgK4QegQIBxAE&amp;uact=5&amp;oq=anglo+saxons+fun+tasks+ks2&amp;gs_lp=Egdnd3Mtd2l6IhphbmdsbyBzYXhvbnMgZnVuIHRhc2tzIGtzMjIFECEYnwUyBRAhGJ8FMgUQIRifBTIFECEYnwUyBRAhGJ8FMgUQIRifBTIFECEYnwUyBRAhGJ8FMgUQIRifBTIFECEYnwVI46wCUM2lAVj7qQJwBHgAkAEAmAGYAaABgxOqAQQyOC4yuAEDyAEA-AEBmAIioALME6gCCsICChAAGAMYjwEY6gLCAgoQLhgDGI8BGOoCwgIOEC4YgAQYsQMYxwEY0QPCAhEQLhiABBixAxiDARjHARjRA8ICCBAAGIAEGLEDwgILEC4YgAQYxwEY0QPCAgsQABiABBixAxiDAcICCxAuGIAEGLEDGIMBwgIOEC4YgAQYigUYsQMYgwHCAggQLhiABBixA8ICERAuGIMBGMcBGLEDGNEDGIAEwgILEC4YgwEYsQMYgATCAg4QABiABBiKBRixAxiDAcICDhAuGMcBGLEDGNEDGIAEwgIIEC4YsQMYgATCAg4QLhiABBixAxjHARivAcICDhAuGK8BGMcBGLEDGIAEwgIFEAAYgATCAgsQLhiABBjHARivAcICEBAuGIAEGMcBGK8BGI4FGArCAg4QLhiABBjHARivARiOBcICBRAuGIAEwgIGEAAYFhgewgIIEAAYFhgeGArCAgsQABiABBiKBRiGA8ICBRAhGKABwgIFEAAY7wXCAggQABiABBiiBJgDA_EFe8gr-x8tMlnxBet9f6EA3INSkgcEMzEuM6AHhMcCsgcEMjcuM7gHxBPCBwY3LjI2LjHIByqACAE&amp;sclient=gws-wiz&amp;safe=active&amp;mstk=AUtExfCohEKx4KbTQtQiSGa0dCqiFoCnAGPZtO-o0Ci1Z-okzka-Qzwubdq-84ymO-5Eu-ANKnyJQWe9R0O6ZTDm14AV8kXai3tMxPL4FQequpI4A3B6faua0OxFt-3JeqVwZG0&amp;csui=3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ommysnippets.com/space-camp-for-kids-at-home/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rgscience.com/topic-62-the-blood-system.html" TargetMode="External"/><Relationship Id="rId5" Type="http://schemas.openxmlformats.org/officeDocument/2006/relationships/image" Target="../media/image8.gif"/><Relationship Id="rId4" Type="http://schemas.openxmlformats.org/officeDocument/2006/relationships/hyperlink" Target="https://www.sciencealert.com/giant-study-reveals-the-secret-to-heart-health-isnt-low-carb-or-low-fat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E052E-23E9-EC48-1F15-BEF7C0577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20" y="99808"/>
            <a:ext cx="8603226" cy="917115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Oak Class Home Learning</a:t>
            </a:r>
            <a:br>
              <a:rPr lang="en-GB" sz="2400" dirty="0"/>
            </a:br>
            <a:r>
              <a:rPr lang="en-GB" sz="2400" dirty="0"/>
              <a:t>Our topic this term is ‘Why did the Anglo-Saxons want to settle in Britain? </a:t>
            </a:r>
          </a:p>
        </p:txBody>
      </p:sp>
      <p:sp>
        <p:nvSpPr>
          <p:cNvPr id="4" name="Heptagon 3">
            <a:extLst>
              <a:ext uri="{FF2B5EF4-FFF2-40B4-BE49-F238E27FC236}">
                <a16:creationId xmlns:a16="http://schemas.microsoft.com/office/drawing/2014/main" id="{F637ABD7-7DE1-4720-29A3-9B17102D2E9B}"/>
              </a:ext>
            </a:extLst>
          </p:cNvPr>
          <p:cNvSpPr/>
          <p:nvPr/>
        </p:nvSpPr>
        <p:spPr>
          <a:xfrm>
            <a:off x="363794" y="835742"/>
            <a:ext cx="3097162" cy="2290916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Rune Bookmarks</a:t>
            </a:r>
            <a:endParaRPr lang="en-GB" b="1" dirty="0">
              <a:solidFill>
                <a:srgbClr val="FF0000"/>
              </a:solidFill>
            </a:endParaRPr>
          </a:p>
          <a:p>
            <a:pPr algn="ctr"/>
            <a:r>
              <a:rPr lang="en-GB" dirty="0"/>
              <a:t>Use a rune alphabet guide to write names in Anglo-Saxon script on card, adding colour and ribbon.</a:t>
            </a:r>
          </a:p>
        </p:txBody>
      </p:sp>
      <p:pic>
        <p:nvPicPr>
          <p:cNvPr id="5" name="Picture 6" descr="http://downloads.bbc.co.uk/rmhttp/schools/primaryhistory/images/anglo_saxons/anglo-saxon_life/as_recon_village.jpg">
            <a:extLst>
              <a:ext uri="{FF2B5EF4-FFF2-40B4-BE49-F238E27FC236}">
                <a16:creationId xmlns:a16="http://schemas.microsoft.com/office/drawing/2014/main" id="{ABA64294-3A7A-126B-A871-8A8073439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250" y="99808"/>
            <a:ext cx="2525930" cy="189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427B8B-6682-9001-73A3-9C711A3A3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015" y="2840355"/>
            <a:ext cx="2424921" cy="14719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831A73-8857-7B5C-2EC5-50996152087C}"/>
              </a:ext>
            </a:extLst>
          </p:cNvPr>
          <p:cNvSpPr/>
          <p:nvPr/>
        </p:nvSpPr>
        <p:spPr>
          <a:xfrm>
            <a:off x="8597348" y="2256183"/>
            <a:ext cx="3466832" cy="870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accent5">
                    <a:lumMod val="50000"/>
                  </a:schemeClr>
                </a:solidFill>
              </a:rPr>
              <a:t>Roundhouse Models</a:t>
            </a:r>
          </a:p>
          <a:p>
            <a:pPr algn="ctr"/>
            <a:r>
              <a:rPr lang="en-GB" dirty="0"/>
              <a:t>Build thatched models of a Saxon wooden building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3C284F0B-DB9E-4AF5-57B8-DD7E75310700}"/>
              </a:ext>
            </a:extLst>
          </p:cNvPr>
          <p:cNvSpPr/>
          <p:nvPr/>
        </p:nvSpPr>
        <p:spPr>
          <a:xfrm>
            <a:off x="7845103" y="3429000"/>
            <a:ext cx="3386294" cy="2009670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 Make traditional oatcakes using porridge oats, butter, dried fruit, and honey, as described in this </a:t>
            </a:r>
            <a:r>
              <a:rPr lang="en-GB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Kids Rule! TV episode</a:t>
            </a:r>
            <a:r>
              <a:rPr lang="en-GB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28854D-9189-58B6-0F05-E165FD4C9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3921" y="5567708"/>
            <a:ext cx="4096390" cy="1190484"/>
          </a:xfrm>
          <a:prstGeom prst="rect">
            <a:avLst/>
          </a:prstGeom>
        </p:spPr>
      </p:pic>
      <p:sp>
        <p:nvSpPr>
          <p:cNvPr id="16" name="Trapezium 15">
            <a:extLst>
              <a:ext uri="{FF2B5EF4-FFF2-40B4-BE49-F238E27FC236}">
                <a16:creationId xmlns:a16="http://schemas.microsoft.com/office/drawing/2014/main" id="{6D66B24A-0038-8BF1-0F0F-0F9424FC72CA}"/>
              </a:ext>
            </a:extLst>
          </p:cNvPr>
          <p:cNvSpPr/>
          <p:nvPr/>
        </p:nvSpPr>
        <p:spPr>
          <a:xfrm>
            <a:off x="4401178" y="954594"/>
            <a:ext cx="3097162" cy="2290916"/>
          </a:xfrm>
          <a:prstGeom prst="trapezoi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Write me a story about a Saxon girl/boy landing in Lincolnshire and settling in Wrangle.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0709648-B09A-D8DB-9AD2-FFC425D4C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6898" y="3364362"/>
            <a:ext cx="3109229" cy="247671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997FFD1-D582-CE81-B88B-BAA1BAD99E85}"/>
              </a:ext>
            </a:extLst>
          </p:cNvPr>
          <p:cNvSpPr/>
          <p:nvPr/>
        </p:nvSpPr>
        <p:spPr>
          <a:xfrm>
            <a:off x="205854" y="4479636"/>
            <a:ext cx="3345064" cy="13614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Board Games</a:t>
            </a:r>
            <a:r>
              <a:rPr lang="en-GB" b="1" dirty="0">
                <a:solidFill>
                  <a:schemeClr val="tx1"/>
                </a:solidFill>
              </a:rPr>
              <a:t>: Learn to play simple, historical games like Nine Men's Morris or games with dice and counters.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1F6364-339C-D5AC-31FF-9C7C026F8C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465" y="3210286"/>
            <a:ext cx="1366836" cy="1392433"/>
          </a:xfrm>
          <a:prstGeom prst="rect">
            <a:avLst/>
          </a:prstGeom>
        </p:spPr>
      </p:pic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E177E79D-2FE7-73D8-9D91-3DEE1F1B2A9C}"/>
              </a:ext>
            </a:extLst>
          </p:cNvPr>
          <p:cNvSpPr/>
          <p:nvPr/>
        </p:nvSpPr>
        <p:spPr>
          <a:xfrm>
            <a:off x="472273" y="5955697"/>
            <a:ext cx="6983854" cy="72645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Time-Travel Diary</a:t>
            </a:r>
            <a:r>
              <a:rPr lang="en-GB" b="1" dirty="0">
                <a:solidFill>
                  <a:schemeClr val="tx1"/>
                </a:solidFill>
              </a:rPr>
              <a:t>: </a:t>
            </a:r>
            <a:r>
              <a:rPr lang="en-GB" dirty="0"/>
              <a:t>Write a diary entry detailing a day in an Anglo-Saxon village, including cooking, farming, or hearing stories.</a:t>
            </a:r>
          </a:p>
        </p:txBody>
      </p:sp>
    </p:spTree>
    <p:extLst>
      <p:ext uri="{BB962C8B-B14F-4D97-AF65-F5344CB8AC3E}">
        <p14:creationId xmlns:p14="http://schemas.microsoft.com/office/powerpoint/2010/main" val="356902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A4A8F4-F3C6-A913-CC8C-D23C24430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317E2-AF1E-53E2-7626-15735CC74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20" y="99808"/>
            <a:ext cx="8603226" cy="917115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Oak Class Home Learning</a:t>
            </a:r>
            <a:br>
              <a:rPr lang="en-GB" sz="2400" dirty="0"/>
            </a:br>
            <a:r>
              <a:rPr lang="en-GB" sz="2400" dirty="0"/>
              <a:t>Our topic this term is ‘Why is a </a:t>
            </a:r>
            <a:r>
              <a:rPr lang="en-GB" sz="2400" dirty="0" err="1"/>
              <a:t>healty</a:t>
            </a:r>
            <a:r>
              <a:rPr lang="en-GB" sz="2400" dirty="0"/>
              <a:t> heart important?”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159736-B96D-9A64-F42F-22742EEBF809}"/>
              </a:ext>
            </a:extLst>
          </p:cNvPr>
          <p:cNvSpPr txBox="1"/>
          <p:nvPr/>
        </p:nvSpPr>
        <p:spPr>
          <a:xfrm>
            <a:off x="344129" y="1363163"/>
            <a:ext cx="3854245" cy="40244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Make an exercise diary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Write a list of all the exercise you get in one week.</a:t>
            </a:r>
            <a:r>
              <a:rPr lang="en-GB" sz="1800" dirty="0"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This could include: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exend"/>
              <a:buChar char="●"/>
            </a:pPr>
            <a:r>
              <a:rPr lang="en-GB" sz="180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walking, cycling, skating or scooting to school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exend"/>
              <a:buChar char="●"/>
            </a:pPr>
            <a:r>
              <a:rPr lang="en-GB" sz="180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PE lessons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exend"/>
              <a:buChar char="●"/>
            </a:pPr>
            <a:r>
              <a:rPr lang="en-GB" sz="180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active games at playtime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exend"/>
              <a:buChar char="●"/>
            </a:pPr>
            <a:r>
              <a:rPr lang="en-GB" sz="180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activities like swimming, football clubs or dancing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exend"/>
              <a:buChar char="●"/>
            </a:pPr>
            <a:r>
              <a:rPr lang="en-GB" sz="180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anything else that gets your body moving and makes you heart rate increase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7359B1-A6C0-45C9-26D5-428F005A2FD2}"/>
              </a:ext>
            </a:extLst>
          </p:cNvPr>
          <p:cNvSpPr txBox="1"/>
          <p:nvPr/>
        </p:nvSpPr>
        <p:spPr>
          <a:xfrm>
            <a:off x="8337756" y="99808"/>
            <a:ext cx="3510116" cy="1029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u="sng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Research what a heart does?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Its purpose and the flow of blood around the body.</a:t>
            </a:r>
            <a:endParaRPr lang="en-GB" sz="18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E7B680-A82A-858D-A15F-B653BE62C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00295" y="1363163"/>
            <a:ext cx="4105275" cy="37814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ED2A071-1901-DC28-7C8C-D24E2D6A8CE5}"/>
              </a:ext>
            </a:extLst>
          </p:cNvPr>
          <p:cNvSpPr txBox="1"/>
          <p:nvPr/>
        </p:nvSpPr>
        <p:spPr>
          <a:xfrm>
            <a:off x="469337" y="5621697"/>
            <a:ext cx="349306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Make a poster of how to keep your heart healthy.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F0FF468-0115-6D8E-D120-06E2838553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491995" y="1246239"/>
            <a:ext cx="3532239" cy="23548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CDA2216-BC55-DB6D-E410-F8DCA5FD0A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8781" y="4434348"/>
            <a:ext cx="4212192" cy="242365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CB59E64-CFD9-3A3F-536D-6F7C9B7C567D}"/>
              </a:ext>
            </a:extLst>
          </p:cNvPr>
          <p:cNvSpPr txBox="1"/>
          <p:nvPr/>
        </p:nvSpPr>
        <p:spPr>
          <a:xfrm>
            <a:off x="8524951" y="3694541"/>
            <a:ext cx="349306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Make fruit kebabs and design a healthy </a:t>
            </a:r>
            <a:r>
              <a:rPr lang="en-GB"/>
              <a:t>heart menu.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2FB2EE-DF60-99CB-01FB-A5725745B1C8}"/>
              </a:ext>
            </a:extLst>
          </p:cNvPr>
          <p:cNvSpPr txBox="1"/>
          <p:nvPr/>
        </p:nvSpPr>
        <p:spPr>
          <a:xfrm>
            <a:off x="4353220" y="5678128"/>
            <a:ext cx="349306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Make a workout routine and video to share with the class.</a:t>
            </a:r>
          </a:p>
        </p:txBody>
      </p:sp>
    </p:spTree>
    <p:extLst>
      <p:ext uri="{BB962C8B-B14F-4D97-AF65-F5344CB8AC3E}">
        <p14:creationId xmlns:p14="http://schemas.microsoft.com/office/powerpoint/2010/main" val="2268574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D2F7F6E9B07843B857B8DC212A3118" ma:contentTypeVersion="15" ma:contentTypeDescription="Create a new document." ma:contentTypeScope="" ma:versionID="afe9cd59fc10f41d672934755366e017">
  <xsd:schema xmlns:xsd="http://www.w3.org/2001/XMLSchema" xmlns:xs="http://www.w3.org/2001/XMLSchema" xmlns:p="http://schemas.microsoft.com/office/2006/metadata/properties" xmlns:ns1="http://schemas.microsoft.com/sharepoint/v3" xmlns:ns2="b092ae5a-0cf4-4630-80a6-5a889c54b647" xmlns:ns3="5eb32d74-10e1-45c1-8cc4-dbda8932c6b4" targetNamespace="http://schemas.microsoft.com/office/2006/metadata/properties" ma:root="true" ma:fieldsID="c1ce9194b80fe24d8877c264fcca03d2" ns1:_="" ns2:_="" ns3:_="">
    <xsd:import namespace="http://schemas.microsoft.com/sharepoint/v3"/>
    <xsd:import namespace="b092ae5a-0cf4-4630-80a6-5a889c54b647"/>
    <xsd:import namespace="5eb32d74-10e1-45c1-8cc4-dbda8932c6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2ae5a-0cf4-4630-80a6-5a889c54b6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71d7f73-cb4e-4cbb-92f5-fd8c140af4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b32d74-10e1-45c1-8cc4-dbda8932c6b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ef3ec79a-530c-43a6-9708-22f740358b67}" ma:internalName="TaxCatchAll" ma:showField="CatchAllData" ma:web="5eb32d74-10e1-45c1-8cc4-dbda8932c6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b092ae5a-0cf4-4630-80a6-5a889c54b647">
      <Terms xmlns="http://schemas.microsoft.com/office/infopath/2007/PartnerControls"/>
    </lcf76f155ced4ddcb4097134ff3c332f>
    <TaxCatchAll xmlns="5eb32d74-10e1-45c1-8cc4-dbda8932c6b4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9F0742-3922-484A-9A09-709DE1D653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64E452-C69A-47AA-84FD-6E63DB52D4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092ae5a-0cf4-4630-80a6-5a889c54b647"/>
    <ds:schemaRef ds:uri="5eb32d74-10e1-45c1-8cc4-dbda8932c6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3210B7-DAF7-4DAE-ABCF-FDA94332B78F}">
  <ds:schemaRefs>
    <ds:schemaRef ds:uri="http://purl.org/dc/elements/1.1/"/>
    <ds:schemaRef ds:uri="http://schemas.microsoft.com/office/2006/documentManagement/types"/>
    <ds:schemaRef ds:uri="http://schemas.microsoft.com/sharepoint/v3"/>
    <ds:schemaRef ds:uri="b092ae5a-0cf4-4630-80a6-5a889c54b647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5eb32d74-10e1-45c1-8cc4-dbda8932c6b4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267</Words>
  <Application>Microsoft Office PowerPoint</Application>
  <PresentationFormat>Widescreen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Lexend</vt:lpstr>
      <vt:lpstr>Office Theme</vt:lpstr>
      <vt:lpstr>Oak Class Home Learning Our topic this term is ‘Why did the Anglo-Saxons want to settle in Britain? </vt:lpstr>
      <vt:lpstr>Oak Class Home Learning Our topic this term is ‘Why is a healty heart important?”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Dean Fitzgerald [WPA] [STAFF]</dc:creator>
  <cp:lastModifiedBy>Dean Fitzgerald [WPA] [STAFF]</cp:lastModifiedBy>
  <cp:revision>2</cp:revision>
  <cp:lastPrinted>2026-06-04T06:26:05Z</cp:lastPrinted>
  <dcterms:created xsi:type="dcterms:W3CDTF">2026-04-20T09:25:30Z</dcterms:created>
  <dcterms:modified xsi:type="dcterms:W3CDTF">2026-06-04T06:26:17Z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0x01010074D2F7F6E9B07843B857B8DC212A3118</vt:lpwstr>
  </property>
  <property fmtid="{D5CDD505-2E9C-101B-9397-08002B2CF9AE}" pid="3" name="MediaServiceImageTags">
    <vt:lpwstr/>
  </property>
</Properties>
</file>