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280A-0487-5122-E8DE-6071CB30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C0246-01D3-B5F2-45B0-928040F67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AFD1-EB2E-9236-39D0-9A68A90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F571-9B7B-D235-2E26-0E9F3FB0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782C0-78A6-2A70-EADD-0592330B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0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9911-D369-6D0B-1C15-983F31A6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F7BF6-02E1-782B-42F9-A0FCF722E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670F-41E1-941D-62D0-25EE9C32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94BC-A820-0283-8D62-7E1B8D2C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C71FA-CA0D-7496-2AEA-6B93FEDC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9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E9135-1304-4C9D-A04C-DA18EFFDF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BD2A9-A8DD-B082-48FE-DB981A5C7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90B5-9774-7011-B817-DED55BB6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3E0E5-6436-FCFB-2D3A-A563359D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7612-192E-828F-0403-D15C5EC1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8B7A-934F-20C0-843D-810B72B5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2D7BC-9DC4-C86A-50C5-A928B964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AB3F-1F7C-E624-3F6F-44206FD7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C7BC1-D3E0-C0E9-4C43-CC5CF2DF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F585-FE42-44A0-2583-DB04F9C1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7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8AD9-2F0D-C424-DE60-51460043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F2D89-AFDF-692E-B651-5C20EF50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499F-62EA-CC9E-4087-912E4E2F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147A0-C74D-266F-CF9E-8D69433F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CE3C-BE0A-3866-191C-F9B6AAF2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3FD8-B48D-019C-239D-74406484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0339-4E9F-75D8-463F-6CD9CE5C1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747F1-A0BB-75A7-461E-11903699D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12353-2ED9-7F66-592F-1470E609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C900A-491A-1632-8732-7B676968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0CECB-3F54-7F1D-440A-3985D666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103F-CFDD-6B6E-2B3A-1EF5673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DE8F-CCF7-119B-2DCC-E6D41A00C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0171E-AEEF-3657-8E09-D51750321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894B7-F7A6-649B-FC11-25E733DAE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07DE5-A60B-352C-8305-D674B2A80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0A6E1-77C1-9F8E-7BC2-90CCE48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1F57F-FDAF-83CF-6C40-102CC594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ED8C0-2864-D22F-9154-F3C4877E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6302-78C7-9CCC-BAB0-25709E94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2B87E-D14E-7731-4557-AF4ED3E4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BBD4C-3BDC-0BC4-D233-50EBA681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AF78-C7D0-2514-8253-AC29B747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8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5B8BE-B604-86D2-83A0-DF670EA8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1BD35-DDB3-4634-DB17-00AA9150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062A9-0ED7-564F-178B-71AB6394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7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62F1-722E-E815-8BAA-F6FB8858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704A-D6F6-6471-83D8-FBBDDB8B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1EACC-64A7-2EC7-C7C5-92049CC88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355D5-715C-89D7-544D-90545138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D9845-33DD-AF29-A00E-5B8CB79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C8B08-E840-E810-3B8E-D52B3ED2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B199-B70B-3A85-1466-0630C93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A6C46-A40C-D7E4-4ACF-F6B42303F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D8D74-B57F-5DF1-47A7-099B9E883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C7473-96C3-9534-D429-02C61EB6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D10FD-2E71-9694-F3FD-9659C9F0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1E394-85DF-2BAB-AF4B-04472813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9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56FF1-10FA-F207-4F99-2EC73BCB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F8434-D129-70F6-C912-9CD400090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501FF-FAE1-863B-8035-1BB0CFCDC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43D5D-A31D-443F-96E2-FFAD02BA03C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DDDB-8A85-B5BF-30E4-C7AEA46E5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6B2E-2534-BC49-E27B-D8A06E05B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8A089C-612A-435A-9E72-342255654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3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AD8B07-95D4-5703-6448-D0B894A7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3" y="328907"/>
            <a:ext cx="6201640" cy="2962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ADC69-38D4-634E-A0F4-CDE857991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312" y="1940697"/>
            <a:ext cx="2962688" cy="4906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CBD3FD-D4A7-E6FA-F308-BC40D0BA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" y="4560438"/>
            <a:ext cx="5477639" cy="2286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BD770D-4AA9-B0D5-1BFB-1E9F95D99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16" y="11243"/>
            <a:ext cx="3073781" cy="45491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3C8462-FFDC-0DA6-93C5-B59524EA8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639" y="4560438"/>
            <a:ext cx="3751673" cy="2297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7EC3BA-FA91-4F76-D662-03BAB0DF9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696" y="11243"/>
            <a:ext cx="2894303" cy="1974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72E733-C88C-122D-948A-D3CD6D520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88" y="3305042"/>
            <a:ext cx="2850815" cy="1206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E6D60D-065E-AC65-4095-505978509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4303" y="3316077"/>
            <a:ext cx="3329613" cy="126638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311228-D57F-A0AC-A86A-2CC331852CEF}"/>
              </a:ext>
            </a:extLst>
          </p:cNvPr>
          <p:cNvSpPr txBox="1"/>
          <p:nvPr/>
        </p:nvSpPr>
        <p:spPr>
          <a:xfrm>
            <a:off x="-7137" y="11243"/>
            <a:ext cx="6180428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Vikings  were they raiders, traders or settlers?</a:t>
            </a:r>
          </a:p>
        </p:txBody>
      </p:sp>
    </p:spTree>
    <p:extLst>
      <p:ext uri="{BB962C8B-B14F-4D97-AF65-F5344CB8AC3E}">
        <p14:creationId xmlns:p14="http://schemas.microsoft.com/office/powerpoint/2010/main" val="201982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Baker [WPA] [STAFF]</dc:creator>
  <cp:lastModifiedBy>Elizabeth Baker [WPA] [STAFF]</cp:lastModifiedBy>
  <cp:revision>1</cp:revision>
  <dcterms:created xsi:type="dcterms:W3CDTF">2026-06-04T19:06:48Z</dcterms:created>
  <dcterms:modified xsi:type="dcterms:W3CDTF">2026-06-04T19:49:12Z</dcterms:modified>
</cp:coreProperties>
</file>